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75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192"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AF0280-4F35-427F-BED7-AB60849B9E30}" type="datetimeFigureOut">
              <a:rPr lang="en-US" smtClean="0"/>
              <a:t>3/24/2025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4E1B66-A87D-4C52-9498-C5949FC4331F}" type="slidenum">
              <a:rPr lang="en-US" smtClean="0"/>
              <a:t>‹#›</a:t>
            </a:fld>
            <a:endParaRPr lang="en-US"/>
          </a:p>
        </p:txBody>
      </p:sp>
    </p:spTree>
    <p:extLst>
      <p:ext uri="{BB962C8B-B14F-4D97-AF65-F5344CB8AC3E}">
        <p14:creationId xmlns:p14="http://schemas.microsoft.com/office/powerpoint/2010/main" val="3185225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601F3D-6903-4616-973D-EA27DA31FBBB}" type="slidenum">
              <a:rPr lang="en-US" smtClean="0"/>
              <a:t>1</a:t>
            </a:fld>
            <a:endParaRPr lang="en-US"/>
          </a:p>
        </p:txBody>
      </p:sp>
    </p:spTree>
    <p:extLst>
      <p:ext uri="{BB962C8B-B14F-4D97-AF65-F5344CB8AC3E}">
        <p14:creationId xmlns:p14="http://schemas.microsoft.com/office/powerpoint/2010/main" val="4121521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F1722-AEE9-13BE-3218-32CB430B03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C49D92A-FF36-F64A-BF88-3775E402D2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EEAB7CD-EAB7-356C-BA47-F3B598532D8E}"/>
              </a:ext>
            </a:extLst>
          </p:cNvPr>
          <p:cNvSpPr>
            <a:spLocks noGrp="1"/>
          </p:cNvSpPr>
          <p:nvPr>
            <p:ph type="dt" sz="half" idx="10"/>
          </p:nvPr>
        </p:nvSpPr>
        <p:spPr/>
        <p:txBody>
          <a:bodyPr/>
          <a:lstStyle/>
          <a:p>
            <a:fld id="{E988E24D-8787-4E3C-A44F-6052CE4F2033}" type="datetimeFigureOut">
              <a:rPr lang="en-US" smtClean="0"/>
              <a:t>3/24/2025</a:t>
            </a:fld>
            <a:endParaRPr lang="en-US"/>
          </a:p>
        </p:txBody>
      </p:sp>
      <p:sp>
        <p:nvSpPr>
          <p:cNvPr id="5" name="Footer Placeholder 4">
            <a:extLst>
              <a:ext uri="{FF2B5EF4-FFF2-40B4-BE49-F238E27FC236}">
                <a16:creationId xmlns:a16="http://schemas.microsoft.com/office/drawing/2014/main" id="{F4EFF686-760B-D157-4092-DED8349335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064A59-E701-F7FB-0C86-6887DC67F48F}"/>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625101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E07AD-7BF2-8189-1344-04392EC0E86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73E36F-35BB-7B4C-8717-E31177A18A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C88D18-1E02-DFEF-B8AB-425C40D43325}"/>
              </a:ext>
            </a:extLst>
          </p:cNvPr>
          <p:cNvSpPr>
            <a:spLocks noGrp="1"/>
          </p:cNvSpPr>
          <p:nvPr>
            <p:ph type="dt" sz="half" idx="10"/>
          </p:nvPr>
        </p:nvSpPr>
        <p:spPr/>
        <p:txBody>
          <a:bodyPr/>
          <a:lstStyle/>
          <a:p>
            <a:fld id="{E988E24D-8787-4E3C-A44F-6052CE4F2033}" type="datetimeFigureOut">
              <a:rPr lang="en-US" smtClean="0"/>
              <a:t>3/24/2025</a:t>
            </a:fld>
            <a:endParaRPr lang="en-US"/>
          </a:p>
        </p:txBody>
      </p:sp>
      <p:sp>
        <p:nvSpPr>
          <p:cNvPr id="5" name="Footer Placeholder 4">
            <a:extLst>
              <a:ext uri="{FF2B5EF4-FFF2-40B4-BE49-F238E27FC236}">
                <a16:creationId xmlns:a16="http://schemas.microsoft.com/office/drawing/2014/main" id="{6FB41B40-1FAC-9270-07C4-0C97CA108B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3F6208-1E4F-6B40-F773-85368A94EF2E}"/>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3536589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565683-B756-4F55-B7A5-2226F7C783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F531269-8102-758A-43C0-8E471B3206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CA39A2-856F-7740-1117-93DA944F980D}"/>
              </a:ext>
            </a:extLst>
          </p:cNvPr>
          <p:cNvSpPr>
            <a:spLocks noGrp="1"/>
          </p:cNvSpPr>
          <p:nvPr>
            <p:ph type="dt" sz="half" idx="10"/>
          </p:nvPr>
        </p:nvSpPr>
        <p:spPr/>
        <p:txBody>
          <a:bodyPr/>
          <a:lstStyle/>
          <a:p>
            <a:fld id="{E988E24D-8787-4E3C-A44F-6052CE4F2033}" type="datetimeFigureOut">
              <a:rPr lang="en-US" smtClean="0"/>
              <a:t>3/24/2025</a:t>
            </a:fld>
            <a:endParaRPr lang="en-US"/>
          </a:p>
        </p:txBody>
      </p:sp>
      <p:sp>
        <p:nvSpPr>
          <p:cNvPr id="5" name="Footer Placeholder 4">
            <a:extLst>
              <a:ext uri="{FF2B5EF4-FFF2-40B4-BE49-F238E27FC236}">
                <a16:creationId xmlns:a16="http://schemas.microsoft.com/office/drawing/2014/main" id="{B41697C0-93D3-8094-4AAC-8D4917295C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9D94B9-E7A4-0E80-4C1B-5567E18D7E16}"/>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305129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98C1B-95AB-72E3-ACEB-8DEFB1AF4C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41194E-FA1F-F5CB-C6DE-D40B653649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F923AD-9BFE-6ECB-7EBF-A7DC7FCEA3DF}"/>
              </a:ext>
            </a:extLst>
          </p:cNvPr>
          <p:cNvSpPr>
            <a:spLocks noGrp="1"/>
          </p:cNvSpPr>
          <p:nvPr>
            <p:ph type="dt" sz="half" idx="10"/>
          </p:nvPr>
        </p:nvSpPr>
        <p:spPr/>
        <p:txBody>
          <a:bodyPr/>
          <a:lstStyle/>
          <a:p>
            <a:fld id="{E988E24D-8787-4E3C-A44F-6052CE4F2033}" type="datetimeFigureOut">
              <a:rPr lang="en-US" smtClean="0"/>
              <a:t>3/24/2025</a:t>
            </a:fld>
            <a:endParaRPr lang="en-US"/>
          </a:p>
        </p:txBody>
      </p:sp>
      <p:sp>
        <p:nvSpPr>
          <p:cNvPr id="5" name="Footer Placeholder 4">
            <a:extLst>
              <a:ext uri="{FF2B5EF4-FFF2-40B4-BE49-F238E27FC236}">
                <a16:creationId xmlns:a16="http://schemas.microsoft.com/office/drawing/2014/main" id="{70244AD4-21F8-A3CF-9829-E044D69368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72F815-A28A-2860-2F2C-2CEF9BFE4018}"/>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1185819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DF7BC-2D8E-AAFB-48C4-0B7C701541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689363F-A6E3-B0C9-2E6B-4119E09BAE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AD644C-FC2A-38A3-17D3-374D9F6046FF}"/>
              </a:ext>
            </a:extLst>
          </p:cNvPr>
          <p:cNvSpPr>
            <a:spLocks noGrp="1"/>
          </p:cNvSpPr>
          <p:nvPr>
            <p:ph type="dt" sz="half" idx="10"/>
          </p:nvPr>
        </p:nvSpPr>
        <p:spPr/>
        <p:txBody>
          <a:bodyPr/>
          <a:lstStyle/>
          <a:p>
            <a:fld id="{E988E24D-8787-4E3C-A44F-6052CE4F2033}" type="datetimeFigureOut">
              <a:rPr lang="en-US" smtClean="0"/>
              <a:t>3/24/2025</a:t>
            </a:fld>
            <a:endParaRPr lang="en-US"/>
          </a:p>
        </p:txBody>
      </p:sp>
      <p:sp>
        <p:nvSpPr>
          <p:cNvPr id="5" name="Footer Placeholder 4">
            <a:extLst>
              <a:ext uri="{FF2B5EF4-FFF2-40B4-BE49-F238E27FC236}">
                <a16:creationId xmlns:a16="http://schemas.microsoft.com/office/drawing/2014/main" id="{01F51B49-8409-42DB-94C1-509965D585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C2FAEE-BEAB-2CC9-79C4-642CFB4B822F}"/>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300782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C8724-C12A-B0DF-A4BB-3BE1676CE1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E49854-CB1D-0C2F-6AEA-C83501CBA5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454B49-4808-E752-3E05-902D72031C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A43EF-9ACE-C501-8171-1B3E06689BD5}"/>
              </a:ext>
            </a:extLst>
          </p:cNvPr>
          <p:cNvSpPr>
            <a:spLocks noGrp="1"/>
          </p:cNvSpPr>
          <p:nvPr>
            <p:ph type="dt" sz="half" idx="10"/>
          </p:nvPr>
        </p:nvSpPr>
        <p:spPr/>
        <p:txBody>
          <a:bodyPr/>
          <a:lstStyle/>
          <a:p>
            <a:fld id="{E988E24D-8787-4E3C-A44F-6052CE4F2033}" type="datetimeFigureOut">
              <a:rPr lang="en-US" smtClean="0"/>
              <a:t>3/24/2025</a:t>
            </a:fld>
            <a:endParaRPr lang="en-US"/>
          </a:p>
        </p:txBody>
      </p:sp>
      <p:sp>
        <p:nvSpPr>
          <p:cNvPr id="6" name="Footer Placeholder 5">
            <a:extLst>
              <a:ext uri="{FF2B5EF4-FFF2-40B4-BE49-F238E27FC236}">
                <a16:creationId xmlns:a16="http://schemas.microsoft.com/office/drawing/2014/main" id="{1D33B4B4-510D-5522-7A60-73F9C39A2A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66907C-7575-48AC-9AFF-632D17B4E494}"/>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227602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A7054-4BAC-C23A-9384-C31FF38CAEB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54F321E-11E0-2298-DA3A-C306844E65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D6374F-4A84-D4FF-A7C9-85D930252D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FE645E-7A34-B70F-8A95-B7385DE588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74274D-FEC5-6F34-36B5-8B007B189E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7CCCC0-D181-D86A-ADBE-CE80E123DD59}"/>
              </a:ext>
            </a:extLst>
          </p:cNvPr>
          <p:cNvSpPr>
            <a:spLocks noGrp="1"/>
          </p:cNvSpPr>
          <p:nvPr>
            <p:ph type="dt" sz="half" idx="10"/>
          </p:nvPr>
        </p:nvSpPr>
        <p:spPr/>
        <p:txBody>
          <a:bodyPr/>
          <a:lstStyle/>
          <a:p>
            <a:fld id="{E988E24D-8787-4E3C-A44F-6052CE4F2033}" type="datetimeFigureOut">
              <a:rPr lang="en-US" smtClean="0"/>
              <a:t>3/24/2025</a:t>
            </a:fld>
            <a:endParaRPr lang="en-US"/>
          </a:p>
        </p:txBody>
      </p:sp>
      <p:sp>
        <p:nvSpPr>
          <p:cNvPr id="8" name="Footer Placeholder 7">
            <a:extLst>
              <a:ext uri="{FF2B5EF4-FFF2-40B4-BE49-F238E27FC236}">
                <a16:creationId xmlns:a16="http://schemas.microsoft.com/office/drawing/2014/main" id="{5DB1BC72-5E8C-04F5-DC2D-AEBF7AE38CA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D39E45-08DD-A82E-6DB7-E0750081C9A1}"/>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1240092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F704-53EF-2001-BD0B-10B88C07F72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60FD9B-C2BE-AFCB-F74D-B641380341AC}"/>
              </a:ext>
            </a:extLst>
          </p:cNvPr>
          <p:cNvSpPr>
            <a:spLocks noGrp="1"/>
          </p:cNvSpPr>
          <p:nvPr>
            <p:ph type="dt" sz="half" idx="10"/>
          </p:nvPr>
        </p:nvSpPr>
        <p:spPr/>
        <p:txBody>
          <a:bodyPr/>
          <a:lstStyle/>
          <a:p>
            <a:fld id="{E988E24D-8787-4E3C-A44F-6052CE4F2033}" type="datetimeFigureOut">
              <a:rPr lang="en-US" smtClean="0"/>
              <a:t>3/24/2025</a:t>
            </a:fld>
            <a:endParaRPr lang="en-US"/>
          </a:p>
        </p:txBody>
      </p:sp>
      <p:sp>
        <p:nvSpPr>
          <p:cNvPr id="4" name="Footer Placeholder 3">
            <a:extLst>
              <a:ext uri="{FF2B5EF4-FFF2-40B4-BE49-F238E27FC236}">
                <a16:creationId xmlns:a16="http://schemas.microsoft.com/office/drawing/2014/main" id="{885D43F7-C81F-0E53-3B88-97CB723A8D4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FCB3F71-FCD7-6F23-B6BC-48C899CC3E90}"/>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3509734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013B9A-6EF6-0D98-2BB6-B4D2DBE49B16}"/>
              </a:ext>
            </a:extLst>
          </p:cNvPr>
          <p:cNvSpPr>
            <a:spLocks noGrp="1"/>
          </p:cNvSpPr>
          <p:nvPr>
            <p:ph type="dt" sz="half" idx="10"/>
          </p:nvPr>
        </p:nvSpPr>
        <p:spPr/>
        <p:txBody>
          <a:bodyPr/>
          <a:lstStyle/>
          <a:p>
            <a:fld id="{E988E24D-8787-4E3C-A44F-6052CE4F2033}" type="datetimeFigureOut">
              <a:rPr lang="en-US" smtClean="0"/>
              <a:t>3/24/2025</a:t>
            </a:fld>
            <a:endParaRPr lang="en-US"/>
          </a:p>
        </p:txBody>
      </p:sp>
      <p:sp>
        <p:nvSpPr>
          <p:cNvPr id="3" name="Footer Placeholder 2">
            <a:extLst>
              <a:ext uri="{FF2B5EF4-FFF2-40B4-BE49-F238E27FC236}">
                <a16:creationId xmlns:a16="http://schemas.microsoft.com/office/drawing/2014/main" id="{C14A1F64-5E8D-3A38-F6F0-949B69F17AC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F999D0-93B3-FA8A-ADCA-5039EEC24C03}"/>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2449575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2BDDB-3ED3-DFD4-C223-46F5417800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48B146-8F3D-5A71-96B0-4579A71BCD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5D6DD0-8769-ABE8-E50C-FC9E0A80E4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C637ED-8050-EA79-8E20-3D5DD5149CAA}"/>
              </a:ext>
            </a:extLst>
          </p:cNvPr>
          <p:cNvSpPr>
            <a:spLocks noGrp="1"/>
          </p:cNvSpPr>
          <p:nvPr>
            <p:ph type="dt" sz="half" idx="10"/>
          </p:nvPr>
        </p:nvSpPr>
        <p:spPr/>
        <p:txBody>
          <a:bodyPr/>
          <a:lstStyle/>
          <a:p>
            <a:fld id="{E988E24D-8787-4E3C-A44F-6052CE4F2033}" type="datetimeFigureOut">
              <a:rPr lang="en-US" smtClean="0"/>
              <a:t>3/24/2025</a:t>
            </a:fld>
            <a:endParaRPr lang="en-US"/>
          </a:p>
        </p:txBody>
      </p:sp>
      <p:sp>
        <p:nvSpPr>
          <p:cNvPr id="6" name="Footer Placeholder 5">
            <a:extLst>
              <a:ext uri="{FF2B5EF4-FFF2-40B4-BE49-F238E27FC236}">
                <a16:creationId xmlns:a16="http://schemas.microsoft.com/office/drawing/2014/main" id="{B319E5B7-619F-FF84-0403-A2ACFD70F6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118B4C-D64D-4FE8-F9E6-4722CD4592F0}"/>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1661842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E1E1D-5CB2-BB5B-A770-75069623FC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FE635F8-11EC-AADF-1EA2-14AE782926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DCA0B8-61DF-F78E-BC2D-2EEF0DC18B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1B37B6-0449-4D97-8520-F37627E67F57}"/>
              </a:ext>
            </a:extLst>
          </p:cNvPr>
          <p:cNvSpPr>
            <a:spLocks noGrp="1"/>
          </p:cNvSpPr>
          <p:nvPr>
            <p:ph type="dt" sz="half" idx="10"/>
          </p:nvPr>
        </p:nvSpPr>
        <p:spPr/>
        <p:txBody>
          <a:bodyPr/>
          <a:lstStyle/>
          <a:p>
            <a:fld id="{E988E24D-8787-4E3C-A44F-6052CE4F2033}" type="datetimeFigureOut">
              <a:rPr lang="en-US" smtClean="0"/>
              <a:t>3/24/2025</a:t>
            </a:fld>
            <a:endParaRPr lang="en-US"/>
          </a:p>
        </p:txBody>
      </p:sp>
      <p:sp>
        <p:nvSpPr>
          <p:cNvPr id="6" name="Footer Placeholder 5">
            <a:extLst>
              <a:ext uri="{FF2B5EF4-FFF2-40B4-BE49-F238E27FC236}">
                <a16:creationId xmlns:a16="http://schemas.microsoft.com/office/drawing/2014/main" id="{D388307C-28E9-EA87-A087-B40C77C9B3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48EDC8-CBD6-75DC-5E65-325E1229095F}"/>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416424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4FBDD8-B64B-4402-FC2F-79AB0C2537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A262E32-8C88-187C-C13E-60D8D4E4CF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D341FC-F57B-4FA0-8E15-2B3D3A466C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8E24D-8787-4E3C-A44F-6052CE4F2033}" type="datetimeFigureOut">
              <a:rPr lang="en-US" smtClean="0"/>
              <a:t>3/24/2025</a:t>
            </a:fld>
            <a:endParaRPr lang="en-US"/>
          </a:p>
        </p:txBody>
      </p:sp>
      <p:sp>
        <p:nvSpPr>
          <p:cNvPr id="5" name="Footer Placeholder 4">
            <a:extLst>
              <a:ext uri="{FF2B5EF4-FFF2-40B4-BE49-F238E27FC236}">
                <a16:creationId xmlns:a16="http://schemas.microsoft.com/office/drawing/2014/main" id="{A1DB3845-063D-246F-45B0-6ECAB5A007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00E5F44-BE39-B284-3A2C-7FD9D37028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FD527-3482-453A-BDAD-66E1ACFA3EA9}" type="slidenum">
              <a:rPr lang="en-US" smtClean="0"/>
              <a:t>‹#›</a:t>
            </a:fld>
            <a:endParaRPr lang="en-US"/>
          </a:p>
        </p:txBody>
      </p:sp>
    </p:spTree>
    <p:extLst>
      <p:ext uri="{BB962C8B-B14F-4D97-AF65-F5344CB8AC3E}">
        <p14:creationId xmlns:p14="http://schemas.microsoft.com/office/powerpoint/2010/main" val="3975387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s://youtu.be/DcLSj5ynLNE?si=SdU0S8JzqDI-t1rd" TargetMode="External"/><Relationship Id="rId4" Type="http://schemas.openxmlformats.org/officeDocument/2006/relationships/hyperlink" Target="https://youtu.be/6jm2SQ5tQIc?si=eT6k6_BUKlgjphR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E3310E6-CAF6-4F00-FEC5-5513EB15E8B6}"/>
              </a:ext>
            </a:extLst>
          </p:cNvPr>
          <p:cNvPicPr>
            <a:picLocks noChangeAspect="1"/>
          </p:cNvPicPr>
          <p:nvPr/>
        </p:nvPicPr>
        <p:blipFill>
          <a:blip r:embed="rId3">
            <a:extLst>
              <a:ext uri="{28A0092B-C50C-407E-A947-70E740481C1C}">
                <a14:useLocalDpi xmlns:a14="http://schemas.microsoft.com/office/drawing/2010/main" val="0"/>
              </a:ext>
            </a:extLst>
          </a:blip>
          <a:srcRect l="9150" r="9150"/>
          <a:stretch/>
        </p:blipFill>
        <p:spPr>
          <a:xfrm>
            <a:off x="1287224" y="412407"/>
            <a:ext cx="2552386" cy="2561731"/>
          </a:xfrm>
          <a:prstGeom prst="ellipse">
            <a:avLst/>
          </a:prstGeom>
        </p:spPr>
      </p:pic>
      <p:sp>
        <p:nvSpPr>
          <p:cNvPr id="62" name="TextBox 61">
            <a:extLst>
              <a:ext uri="{FF2B5EF4-FFF2-40B4-BE49-F238E27FC236}">
                <a16:creationId xmlns:a16="http://schemas.microsoft.com/office/drawing/2014/main" id="{40D2AC0E-8BFB-401F-9FD6-A4E562C4778D}"/>
              </a:ext>
            </a:extLst>
          </p:cNvPr>
          <p:cNvSpPr txBox="1"/>
          <p:nvPr/>
        </p:nvSpPr>
        <p:spPr>
          <a:xfrm>
            <a:off x="39677" y="5100706"/>
            <a:ext cx="5047488" cy="276999"/>
          </a:xfrm>
          <a:prstGeom prst="rect">
            <a:avLst/>
          </a:prstGeom>
          <a:noFill/>
        </p:spPr>
        <p:txBody>
          <a:bodyPr wrap="square">
            <a:spAutoFit/>
          </a:bodyPr>
          <a:lstStyle/>
          <a:p>
            <a:pPr marL="174625" indent="-174625" algn="just">
              <a:buClr>
                <a:srgbClr val="28A6DF"/>
              </a:buClr>
              <a:buSzPct val="120000"/>
              <a:buFont typeface="Montserrat" panose="00000500000000000000" pitchFamily="50" charset="0"/>
              <a:buChar char="›"/>
            </a:pPr>
            <a:endParaRPr lang="en-US" sz="1200" i="1" dirty="0">
              <a:latin typeface="Montserrat" panose="00000500000000000000" pitchFamily="50" charset="0"/>
            </a:endParaRPr>
          </a:p>
        </p:txBody>
      </p:sp>
      <p:sp>
        <p:nvSpPr>
          <p:cNvPr id="15" name="TextBox 14">
            <a:extLst>
              <a:ext uri="{FF2B5EF4-FFF2-40B4-BE49-F238E27FC236}">
                <a16:creationId xmlns:a16="http://schemas.microsoft.com/office/drawing/2014/main" id="{60BA598E-9998-4697-8480-B444D32C63CE}"/>
              </a:ext>
            </a:extLst>
          </p:cNvPr>
          <p:cNvSpPr txBox="1"/>
          <p:nvPr/>
        </p:nvSpPr>
        <p:spPr>
          <a:xfrm>
            <a:off x="4876602" y="335845"/>
            <a:ext cx="7059584" cy="5447645"/>
          </a:xfrm>
          <a:prstGeom prst="rect">
            <a:avLst/>
          </a:prstGeom>
          <a:noFill/>
        </p:spPr>
        <p:txBody>
          <a:bodyPr wrap="square">
            <a:spAutoFit/>
          </a:bodyPr>
          <a:lstStyle/>
          <a:p>
            <a:pPr algn="just">
              <a:buClr>
                <a:srgbClr val="28A6DF"/>
              </a:buClr>
              <a:buSzPct val="120000"/>
            </a:pPr>
            <a:r>
              <a:rPr lang="en-US" sz="1200" b="1" dirty="0">
                <a:solidFill>
                  <a:srgbClr val="00B0F0"/>
                </a:solidFill>
                <a:latin typeface="Montserrat" panose="02000505000000020004" pitchFamily="2" charset="0"/>
                <a:hlinkClick r:id="rId4"/>
              </a:rPr>
              <a:t>Watch Jason Hewlett: Showreel</a:t>
            </a:r>
            <a:endParaRPr lang="en-US" sz="1200" b="1" dirty="0">
              <a:solidFill>
                <a:srgbClr val="00B0F0"/>
              </a:solidFill>
              <a:latin typeface="Montserrat" panose="02000505000000020004" pitchFamily="2" charset="0"/>
            </a:endParaRPr>
          </a:p>
          <a:p>
            <a:pPr algn="just">
              <a:buClr>
                <a:srgbClr val="28A6DF"/>
              </a:buClr>
              <a:buSzPct val="120000"/>
            </a:pPr>
            <a:endParaRPr lang="en-US" sz="1200" b="1" dirty="0">
              <a:solidFill>
                <a:srgbClr val="00B0F0"/>
              </a:solidFill>
              <a:latin typeface="Montserrat" panose="02000505000000020004" pitchFamily="2" charset="0"/>
            </a:endParaRPr>
          </a:p>
          <a:p>
            <a:pPr algn="just">
              <a:buClr>
                <a:srgbClr val="28A6DF"/>
              </a:buClr>
              <a:buSzPct val="120000"/>
            </a:pPr>
            <a:r>
              <a:rPr lang="en-US" sz="1200" b="1" dirty="0">
                <a:solidFill>
                  <a:prstClr val="black"/>
                </a:solidFill>
                <a:latin typeface="Montserrat" panose="02000505000000020004" pitchFamily="2" charset="0"/>
                <a:hlinkClick r:id="rId5"/>
              </a:rPr>
              <a:t>Watch Jason Hewlett: Virtual Event Experience</a:t>
            </a:r>
            <a:endParaRPr lang="en-US" sz="1200" b="1" dirty="0">
              <a:solidFill>
                <a:prstClr val="black"/>
              </a:solidFill>
              <a:latin typeface="Montserrat" panose="02000505000000020004" pitchFamily="2" charset="0"/>
            </a:endParaRPr>
          </a:p>
          <a:p>
            <a:pPr algn="just">
              <a:buClr>
                <a:srgbClr val="28A6DF"/>
              </a:buClr>
              <a:buSzPct val="120000"/>
            </a:pPr>
            <a:endParaRPr lang="en-US" sz="1200" dirty="0">
              <a:solidFill>
                <a:prstClr val="black"/>
              </a:solidFill>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3F3F3F"/>
                </a:solidFill>
                <a:effectLst/>
                <a:latin typeface="Arial" panose="020B0604020202020204" pitchFamily="34" charset="0"/>
              </a:rPr>
              <a:t>Jason Hewlett is the only speaker in the world teaching leadership skills, tools, and mindsets in such a powerfully unconventional way.</a:t>
            </a:r>
          </a:p>
          <a:p>
            <a:pPr algn="just">
              <a:buClr>
                <a:srgbClr val="28A6DF"/>
              </a:buClr>
              <a:buSzPct val="120000"/>
            </a:pPr>
            <a:endParaRPr lang="en-US" sz="1200" dirty="0">
              <a:solidFill>
                <a:prstClr val="black"/>
              </a:solidFill>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3F3F3F"/>
                </a:solidFill>
                <a:effectLst/>
                <a:latin typeface="Arial" panose="020B0604020202020204" pitchFamily="34" charset="0"/>
              </a:rPr>
              <a:t>It’s a competitive world. One where consumers have options so wide and diverse it’s hard to stand out and be seen, heard, or rise above the “noise” to take your team and product to the next level.</a:t>
            </a:r>
          </a:p>
          <a:p>
            <a:pPr algn="just">
              <a:buClr>
                <a:srgbClr val="28A6DF"/>
              </a:buClr>
              <a:buSzPct val="120000"/>
            </a:pPr>
            <a:endParaRPr lang="en-US" sz="1200" dirty="0">
              <a:solidFill>
                <a:prstClr val="black"/>
              </a:solidFill>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3F3F3F"/>
                </a:solidFill>
                <a:effectLst/>
                <a:latin typeface="Arial" panose="020B0604020202020204" pitchFamily="34" charset="0"/>
              </a:rPr>
              <a:t>With over 2,000 presentations for Fortune 500 companies, Jason Hewlett is your go-to solution for an engaging and entertaining keynote.</a:t>
            </a:r>
          </a:p>
          <a:p>
            <a:pPr algn="just">
              <a:buClr>
                <a:srgbClr val="28A6DF"/>
              </a:buClr>
              <a:buSzPct val="120000"/>
            </a:pPr>
            <a:endParaRPr lang="en-US" sz="1200" b="0" i="0" dirty="0">
              <a:solidFill>
                <a:srgbClr val="000000"/>
              </a:solidFill>
              <a:effectLst/>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3F3F3F"/>
                </a:solidFill>
                <a:effectLst/>
                <a:latin typeface="Arial" panose="020B0604020202020204" pitchFamily="34" charset="0"/>
              </a:rPr>
              <a:t>Audiences leave with proven processes and immediately implementable takeaways to transform their business and leadership skills and invite a whole lot more joy into life.</a:t>
            </a:r>
          </a:p>
          <a:p>
            <a:pPr algn="just">
              <a:buClr>
                <a:srgbClr val="28A6DF"/>
              </a:buClr>
              <a:buSzPct val="120000"/>
            </a:pPr>
            <a:endParaRPr lang="en-US" sz="1200" b="0" i="0" dirty="0">
              <a:solidFill>
                <a:srgbClr val="3F3F3F"/>
              </a:solidFill>
              <a:effectLst/>
              <a:latin typeface="Arial" panose="020B0604020202020204" pitchFamily="34" charset="0"/>
            </a:endParaRPr>
          </a:p>
          <a:p>
            <a:pPr algn="just">
              <a:buClr>
                <a:srgbClr val="28A6DF"/>
              </a:buClr>
              <a:buSzPct val="120000"/>
            </a:pPr>
            <a:endParaRPr lang="en-US" sz="1200" b="1" dirty="0">
              <a:latin typeface="Montserrat" panose="00000500000000000000" pitchFamily="2" charset="0"/>
            </a:endParaRPr>
          </a:p>
          <a:p>
            <a:pPr algn="just">
              <a:buClr>
                <a:srgbClr val="28A6DF"/>
              </a:buClr>
              <a:buSzPct val="120000"/>
            </a:pPr>
            <a:r>
              <a:rPr lang="en-US" sz="1200" b="1" dirty="0">
                <a:latin typeface="Montserrat" panose="00000500000000000000" pitchFamily="2" charset="0"/>
              </a:rPr>
              <a:t>Key Takeaways: </a:t>
            </a:r>
          </a:p>
          <a:p>
            <a:pPr algn="l"/>
            <a:r>
              <a:rPr lang="en-US" sz="1200" b="0" i="0" dirty="0">
                <a:solidFill>
                  <a:srgbClr val="3F3F3F"/>
                </a:solidFill>
                <a:effectLst/>
                <a:latin typeface="Arial" panose="020B0604020202020204" pitchFamily="34" charset="0"/>
              </a:rPr>
              <a:t>Jason Hewlett’s award-winning presentation, “The Promise: Become a Legendary Leader and Discover Your Signature Moves”.</a:t>
            </a:r>
          </a:p>
          <a:p>
            <a:pPr algn="l"/>
            <a:r>
              <a:rPr lang="en-US" sz="1200" b="0" i="0" dirty="0">
                <a:solidFill>
                  <a:srgbClr val="3F3F3F"/>
                </a:solidFill>
                <a:effectLst/>
                <a:latin typeface="Arial" panose="020B0604020202020204" pitchFamily="34" charset="0"/>
              </a:rPr>
              <a:t>Your audience will laugh as well as learn, be inspired as well as intrigued, empowered as well as equipped with the mindsets, strategies</a:t>
            </a:r>
          </a:p>
          <a:p>
            <a:pPr algn="l"/>
            <a:endParaRPr lang="en-US" sz="1200" b="0" i="0" dirty="0">
              <a:solidFill>
                <a:srgbClr val="3F3F3F"/>
              </a:solidFill>
              <a:effectLst/>
              <a:latin typeface="Arial" panose="020B0604020202020204" pitchFamily="34" charset="0"/>
            </a:endParaRPr>
          </a:p>
          <a:p>
            <a:pPr algn="just">
              <a:buClr>
                <a:srgbClr val="28A6DF"/>
              </a:buClr>
              <a:buSzPct val="120000"/>
            </a:pPr>
            <a:endParaRPr lang="en-US" sz="1200" dirty="0">
              <a:solidFill>
                <a:srgbClr val="000000"/>
              </a:solidFill>
              <a:latin typeface="Georgia" panose="02040502050405020303" pitchFamily="18" charset="0"/>
            </a:endParaRPr>
          </a:p>
          <a:p>
            <a:pPr algn="just">
              <a:buClr>
                <a:srgbClr val="28A6DF"/>
              </a:buClr>
              <a:buSzPct val="120000"/>
            </a:pPr>
            <a:r>
              <a:rPr lang="en-US" sz="1200" b="1" dirty="0">
                <a:latin typeface="Montserrat" panose="02000505000000020004" pitchFamily="2" charset="0"/>
              </a:rPr>
              <a:t>Sample Keynote Topics: </a:t>
            </a:r>
          </a:p>
          <a:p>
            <a:pPr algn="just">
              <a:buClr>
                <a:srgbClr val="28A6DF"/>
              </a:buClr>
              <a:buSzPct val="120000"/>
            </a:pPr>
            <a:endParaRPr lang="en-US" sz="1200" b="1" dirty="0">
              <a:latin typeface="Montserrat" panose="02000505000000020004" pitchFamily="2" charset="0"/>
            </a:endParaRPr>
          </a:p>
          <a:p>
            <a:pPr marL="174625" indent="-174625" algn="just">
              <a:buClr>
                <a:srgbClr val="28A6DF"/>
              </a:buClr>
              <a:buSzPct val="120000"/>
              <a:buFont typeface="Montserrat" panose="00000500000000000000" pitchFamily="50" charset="0"/>
              <a:buChar char="›"/>
            </a:pPr>
            <a:r>
              <a:rPr lang="en-US" sz="1200" dirty="0">
                <a:latin typeface="Montserrat" panose="00000500000000000000" pitchFamily="2" charset="0"/>
              </a:rPr>
              <a:t>The Promise: Becoming Legendary Leaders</a:t>
            </a:r>
          </a:p>
          <a:p>
            <a:pPr marL="174625" indent="-174625" algn="just">
              <a:buClr>
                <a:srgbClr val="28A6DF"/>
              </a:buClr>
              <a:buSzPct val="120000"/>
              <a:buFont typeface="Montserrat" panose="00000500000000000000" pitchFamily="50" charset="0"/>
              <a:buChar char="›"/>
            </a:pPr>
            <a:r>
              <a:rPr lang="en-US" sz="1200" dirty="0">
                <a:latin typeface="Montserrat" panose="00000500000000000000" pitchFamily="2" charset="0"/>
              </a:rPr>
              <a:t>The Promise: Developing Legendary Sales Skills</a:t>
            </a:r>
          </a:p>
          <a:p>
            <a:pPr marL="174625" indent="-174625" algn="just">
              <a:buClr>
                <a:srgbClr val="28A6DF"/>
              </a:buClr>
              <a:buSzPct val="120000"/>
              <a:buFont typeface="Montserrat" panose="00000500000000000000" pitchFamily="50" charset="0"/>
              <a:buChar char="›"/>
            </a:pPr>
            <a:r>
              <a:rPr lang="en-US" sz="1200" dirty="0">
                <a:latin typeface="Montserrat" panose="00000500000000000000" pitchFamily="2" charset="0"/>
              </a:rPr>
              <a:t>The Promise: Cultivating Signature Service</a:t>
            </a:r>
          </a:p>
        </p:txBody>
      </p:sp>
      <p:sp>
        <p:nvSpPr>
          <p:cNvPr id="12" name="Title 1">
            <a:extLst>
              <a:ext uri="{FF2B5EF4-FFF2-40B4-BE49-F238E27FC236}">
                <a16:creationId xmlns:a16="http://schemas.microsoft.com/office/drawing/2014/main" id="{81E9C843-D5FA-457E-B926-84EBA9EEFF56}"/>
              </a:ext>
            </a:extLst>
          </p:cNvPr>
          <p:cNvSpPr txBox="1">
            <a:spLocks/>
          </p:cNvSpPr>
          <p:nvPr/>
        </p:nvSpPr>
        <p:spPr>
          <a:xfrm>
            <a:off x="293689" y="2921423"/>
            <a:ext cx="4479040" cy="1130688"/>
          </a:xfrm>
          <a:prstGeom prst="rect">
            <a:avLst/>
          </a:prstGeom>
        </p:spPr>
        <p:txBody>
          <a:bodyPr vert="horz" lIns="91440" tIns="45720" rIns="91440" bIns="45720" rtlCol="0" anchor="ctr">
            <a:no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200" b="1" dirty="0">
                <a:latin typeface="LEMON MILK" panose="00000500000000000000" pitchFamily="50" charset="0"/>
              </a:rPr>
              <a:t>Jason Hewlett</a:t>
            </a:r>
          </a:p>
          <a:p>
            <a:pPr algn="ctr"/>
            <a:r>
              <a:rPr lang="en-US" sz="1600" dirty="0">
                <a:solidFill>
                  <a:schemeClr val="tx1"/>
                </a:solidFill>
                <a:latin typeface="Montserrat" panose="02000505000000020004" pitchFamily="2" charset="0"/>
              </a:rPr>
              <a:t>Motivational Entertainer, Customer Excellence</a:t>
            </a:r>
            <a:endParaRPr lang="en-US" dirty="0">
              <a:solidFill>
                <a:schemeClr val="tx1"/>
              </a:solidFill>
              <a:latin typeface="Montserrat" panose="02000505000000020004" pitchFamily="2" charset="0"/>
            </a:endParaRPr>
          </a:p>
        </p:txBody>
      </p:sp>
      <p:cxnSp>
        <p:nvCxnSpPr>
          <p:cNvPr id="20" name="Straight Connector 19">
            <a:extLst>
              <a:ext uri="{FF2B5EF4-FFF2-40B4-BE49-F238E27FC236}">
                <a16:creationId xmlns:a16="http://schemas.microsoft.com/office/drawing/2014/main" id="{77C00563-F78D-4CA8-B366-24E0BB5C42ED}"/>
              </a:ext>
            </a:extLst>
          </p:cNvPr>
          <p:cNvCxnSpPr>
            <a:cxnSpLocks/>
          </p:cNvCxnSpPr>
          <p:nvPr/>
        </p:nvCxnSpPr>
        <p:spPr>
          <a:xfrm>
            <a:off x="450361" y="4056284"/>
            <a:ext cx="4226116"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tangle: Rounded Corners 12">
            <a:extLst>
              <a:ext uri="{FF2B5EF4-FFF2-40B4-BE49-F238E27FC236}">
                <a16:creationId xmlns:a16="http://schemas.microsoft.com/office/drawing/2014/main" id="{AEED6AB6-0463-B89E-3BBA-369D0170B23E}"/>
              </a:ext>
            </a:extLst>
          </p:cNvPr>
          <p:cNvSpPr/>
          <p:nvPr/>
        </p:nvSpPr>
        <p:spPr>
          <a:xfrm>
            <a:off x="1523211" y="4193011"/>
            <a:ext cx="2080415" cy="327194"/>
          </a:xfrm>
          <a:prstGeom prst="roundRect">
            <a:avLst>
              <a:gd name="adj" fmla="val 50000"/>
            </a:avLst>
          </a:prstGeom>
          <a:noFill/>
          <a:ln w="28575">
            <a:solidFill>
              <a:srgbClr val="28A6D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LID4096"/>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400" b="1" dirty="0">
                <a:solidFill>
                  <a:schemeClr val="tx1"/>
                </a:solidFill>
                <a:latin typeface="Montserrat" panose="00000500000000000000" pitchFamily="50" charset="0"/>
              </a:rPr>
              <a:t>$25,000</a:t>
            </a:r>
          </a:p>
        </p:txBody>
      </p:sp>
      <p:sp>
        <p:nvSpPr>
          <p:cNvPr id="3" name="TextBox 18">
            <a:extLst>
              <a:ext uri="{FF2B5EF4-FFF2-40B4-BE49-F238E27FC236}">
                <a16:creationId xmlns:a16="http://schemas.microsoft.com/office/drawing/2014/main" id="{45FCC3F6-A60F-24F8-6204-AE6A8176BA81}"/>
              </a:ext>
            </a:extLst>
          </p:cNvPr>
          <p:cNvSpPr txBox="1"/>
          <p:nvPr/>
        </p:nvSpPr>
        <p:spPr>
          <a:xfrm>
            <a:off x="760217" y="4540622"/>
            <a:ext cx="3606401" cy="646331"/>
          </a:xfrm>
          <a:prstGeom prst="rect">
            <a:avLst/>
          </a:prstGeom>
          <a:noFill/>
        </p:spPr>
        <p:txBody>
          <a:bodyPr wrap="square" rtlCol="0">
            <a:sp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900" i="1" dirty="0">
                <a:latin typeface="Montserrat" panose="00000500000000000000" pitchFamily="50" charset="0"/>
              </a:rPr>
              <a:t>*Client is responsible for round-trip airfare, ground transportation in event city, hotel accommodations and incidentals for up to two nights</a:t>
            </a:r>
          </a:p>
          <a:p>
            <a:pPr algn="ctr"/>
            <a:r>
              <a:rPr lang="en-US" sz="900" i="1" dirty="0">
                <a:latin typeface="Montserrat" panose="00000500000000000000" pitchFamily="50" charset="0"/>
              </a:rPr>
              <a:t>**Travels from Salt Lake City, UT</a:t>
            </a:r>
          </a:p>
        </p:txBody>
      </p:sp>
      <p:pic>
        <p:nvPicPr>
          <p:cNvPr id="16" name="Picture 15">
            <a:extLst>
              <a:ext uri="{FF2B5EF4-FFF2-40B4-BE49-F238E27FC236}">
                <a16:creationId xmlns:a16="http://schemas.microsoft.com/office/drawing/2014/main" id="{20F1E6EF-E2D4-4FAF-5B4F-463230143A7E}"/>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097059" y="5371468"/>
            <a:ext cx="872301" cy="1338138"/>
          </a:xfrm>
          <a:prstGeom prst="rect">
            <a:avLst/>
          </a:prstGeom>
        </p:spPr>
      </p:pic>
    </p:spTree>
    <p:extLst>
      <p:ext uri="{BB962C8B-B14F-4D97-AF65-F5344CB8AC3E}">
        <p14:creationId xmlns:p14="http://schemas.microsoft.com/office/powerpoint/2010/main" val="2509004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1357</TotalTime>
  <Words>239</Words>
  <Application>Microsoft Office PowerPoint</Application>
  <PresentationFormat>Widescreen</PresentationFormat>
  <Paragraphs>29</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Georgia</vt:lpstr>
      <vt:lpstr>LEMON MILK</vt:lpstr>
      <vt:lpstr>Montserrat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Nichole Beasley</dc:creator>
  <cp:lastModifiedBy>Duncan Hesketh</cp:lastModifiedBy>
  <cp:revision>11</cp:revision>
  <dcterms:created xsi:type="dcterms:W3CDTF">2023-08-21T22:06:19Z</dcterms:created>
  <dcterms:modified xsi:type="dcterms:W3CDTF">2025-03-24T21:15:45Z</dcterms:modified>
</cp:coreProperties>
</file>