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51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>
      <p:cViewPr varScale="1">
        <p:scale>
          <a:sx n="121" d="100"/>
          <a:sy n="121" d="100"/>
        </p:scale>
        <p:origin x="156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8B842E-6ED7-7743-AB72-A4E46F454A73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763E7A-82C5-534C-B357-8D229C164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186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601F3D-6903-4616-973D-EA27DA31FB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440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C3142-BBD1-BC1B-FBD5-0986CF1F77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BEB35F-6062-4039-6570-E6BAF088C4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FC138-2B8A-816B-D657-DDA326D1B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2C2D9-2216-791E-EACD-F6C01C8C9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6D4F6-4B5D-99F1-E12D-65ECAB4FD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837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3EE29-C1C1-EE2D-345D-36EACB6DD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18C8B9-FEA9-B977-6DD2-1D31DEE7C7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7B6144-7D9B-6C41-1AA5-33CA14624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458E3-13CE-B3E8-97BB-62910F09C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CB09F-EBC3-4378-0F95-4E535ABDC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46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10B7D0-0247-7131-DDE0-56223982A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77F876-9BDF-A856-B968-6E3FFF4B5F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C5DC2-42D2-2223-D3D7-F812707EB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5D1990-FC6E-E7A8-F7CB-C7E9A327C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983A0-ED7B-3AEA-1FC9-1D6DBA922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660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EAA73-0DD0-DA77-DD9F-D55A52C65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39AA6-16AD-D2F1-9DA5-815C41918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E834B5-FB05-3E67-C319-4A81593B0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25E3-B71D-4EE0-DFFB-BF40B8184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A42F2-3348-42F5-3EF5-D841F5908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778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767AC-6558-EDDB-3D9A-C2DFA1540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C64D89-B9C5-CCEF-D0C0-83AE60D031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07D197-F5BF-3418-1334-148695127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8D351F-176C-71E2-A33C-3781F21EB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A931F-3C9D-0C53-B824-ABB9DDA15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294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13B86-B909-C0DD-B9DF-98F875F97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4E63C-AD92-8AEA-CEA0-070204134C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04BEFC-ACFF-FE47-CA09-178CED6FB0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017C73-71B1-6EDD-C678-037BC7CC0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B89591-C3E1-04DA-EF74-88E308F19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7041C-3755-FB97-93AA-AEAF12C02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768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90E39-8D1C-612B-BB60-8A9DED8E5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85C0DC-A5AA-8E37-2E4E-DE6F22522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BCF49D-3075-356C-8596-D403B436E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CE5CC0-61C5-485F-736B-F85DD079DD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84416C-310F-445E-DDF4-6791993B35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F48990-2BC1-F416-0626-ADA116733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05DC1C-B7C2-F211-5A84-5A044ECCB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4AE2F1-98C4-5ABE-DB55-1EB6BB352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091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8CB90-32DE-765C-6D5E-19DF3D45F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7AF563-7468-49DC-14CD-8992F8F2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37B3A5-F882-F5FA-F7FA-85BABFDF8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FE941A-9583-7028-FAB8-2D5C55710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926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F33998-1DB0-36CA-4835-D0859FEE6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E59BAC-4165-B1F0-CF5B-560A95885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4879D6-EDAA-4831-733F-1103003F9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29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1C858-D34C-2AB8-AF47-A8E5EEF14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EC19E-9034-6285-24AD-C2A56470D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FF8BB6-CCE4-CBFE-F6B5-2819C64F2D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B05E1-7920-DE41-1954-D831DFC4A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16219B-7038-CE44-656A-053F937ED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2CF4E5-75F1-B805-D1ED-CD5785F1A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7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BF7BB-45CA-4514-F4A3-528822B87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C9AB47-4333-AE3E-869C-FBC84E7C7A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E92083-E23B-52CE-21BD-169EAF9FA2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39CD17-CDCC-8D8D-C576-B32488D6E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1063-1F93-7C4E-8D10-117B45D12DC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A6CFAD-6624-B595-741A-93605DBED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78AFB8-0730-3E04-C9F5-E1238D816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787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2624B9-8768-F8D7-BBCF-8EC3141C2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751D86-6C8D-E614-E8F9-B66375F78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D5B54E-4E4F-BCDC-956C-F08504D32D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81063-1F93-7C4E-8D10-117B45D12DC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D01D05-4561-206E-308F-3373F23C1F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7705D-AECB-825F-B8A4-C29508DF66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ACB3B-FB71-3F45-B7C4-87311324B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449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PTdNJdJO_pc?si=Rjd3wu7D915qNW2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4B279F16-E5C7-EB4F-B319-E0E7F51F0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l="21790" r="21790"/>
          <a:stretch/>
        </p:blipFill>
        <p:spPr bwMode="auto">
          <a:xfrm>
            <a:off x="1238886" y="702588"/>
            <a:ext cx="2546013" cy="2542708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" name="TextBox 61">
            <a:extLst>
              <a:ext uri="{FF2B5EF4-FFF2-40B4-BE49-F238E27FC236}">
                <a16:creationId xmlns:a16="http://schemas.microsoft.com/office/drawing/2014/main" id="{40D2AC0E-8BFB-401F-9FD6-A4E562C4778D}"/>
              </a:ext>
            </a:extLst>
          </p:cNvPr>
          <p:cNvSpPr txBox="1"/>
          <p:nvPr/>
        </p:nvSpPr>
        <p:spPr>
          <a:xfrm>
            <a:off x="85825" y="5045775"/>
            <a:ext cx="504748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i="1" dirty="0">
              <a:latin typeface="Montserrat" panose="00000500000000000000" pitchFamily="50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0BA598E-9998-4697-8480-B444D32C63CE}"/>
              </a:ext>
            </a:extLst>
          </p:cNvPr>
          <p:cNvSpPr txBox="1"/>
          <p:nvPr/>
        </p:nvSpPr>
        <p:spPr>
          <a:xfrm>
            <a:off x="4641858" y="993663"/>
            <a:ext cx="7059584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Clr>
                <a:srgbClr val="28A6DF"/>
              </a:buClr>
              <a:buSzPct val="120000"/>
            </a:pPr>
            <a:r>
              <a:rPr lang="en-US" sz="1200" b="1" dirty="0">
                <a:solidFill>
                  <a:srgbClr val="00B0F0"/>
                </a:solidFill>
                <a:latin typeface="Montserrat" panose="02000505000000020004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Watch Sebastian Terry</a:t>
            </a:r>
            <a:endParaRPr lang="en-US" sz="1200" b="1" dirty="0">
              <a:solidFill>
                <a:srgbClr val="00B0F0"/>
              </a:solidFill>
              <a:latin typeface="Montserrat" panose="02000505000000020004" pitchFamily="2" charset="0"/>
            </a:endParaRPr>
          </a:p>
          <a:p>
            <a:pPr algn="just">
              <a:buClr>
                <a:srgbClr val="28A6DF"/>
              </a:buClr>
              <a:buSzPct val="120000"/>
            </a:pPr>
            <a:endParaRPr lang="en-US" sz="1200" i="0" dirty="0">
              <a:effectLst/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b="0" i="0" dirty="0">
                <a:effectLst/>
                <a:latin typeface="Montserrat" panose="02000505000000020004" pitchFamily="2" charset="0"/>
              </a:rPr>
              <a:t>Drawing on his inspirational story of personal loss and the subsequent journey to find purpose in life via his list of 100 things, Sebastian is renowned for delivering action-based messaging that integrates goal setting, striving and accountability as a vehicle for personal and collective evolution.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2000505000000020004" pitchFamily="2" charset="0"/>
              </a:rPr>
              <a:t>With his ‘Live Your List’ philosophy turned into a best-selling book, a TV show and a game-changing corporate wellness program, Sebastian’s dynamic storytelling and expert facilitation has helped some of the world’s largest brands support &amp; leverage the personal growth of their employees as a foundational pillar for professional development and organizational health.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b="0" i="0" u="none" strike="noStrike" dirty="0">
                <a:solidFill>
                  <a:srgbClr val="000000"/>
                </a:solidFill>
                <a:effectLst/>
                <a:latin typeface="Montserrat" pitchFamily="2" charset="77"/>
              </a:rPr>
              <a:t>Previous clients include; TikTok, Google, Bank of America, McKesson, Merryl Lynch, Hewlett Packard, McDonalds, Cisco, BHP, YMCA, Snap Fitness</a:t>
            </a:r>
            <a:endParaRPr lang="en-US" sz="1200" dirty="0">
              <a:latin typeface="Montserrat" pitchFamily="2" charset="77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latin typeface="Montserrat" panose="02000505000000020004" pitchFamily="2" charset="0"/>
            </a:endParaRPr>
          </a:p>
          <a:p>
            <a:pPr algn="just">
              <a:buClr>
                <a:srgbClr val="28A6DF"/>
              </a:buClr>
              <a:buSzPct val="120000"/>
            </a:pPr>
            <a:r>
              <a:rPr lang="en-US" sz="1200" b="1" dirty="0">
                <a:latin typeface="Montserrat" pitchFamily="2" charset="77"/>
              </a:rPr>
              <a:t>Sample Keynote Topics: 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i="0" u="none" strike="noStrike" dirty="0">
                <a:solidFill>
                  <a:srgbClr val="000000"/>
                </a:solidFill>
                <a:effectLst/>
                <a:latin typeface="Montserrat" pitchFamily="2" charset="77"/>
              </a:rPr>
              <a:t>Peak Performance &amp; Productivity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i="0" u="none" strike="noStrike" dirty="0">
                <a:solidFill>
                  <a:srgbClr val="000000"/>
                </a:solidFill>
                <a:effectLst/>
                <a:latin typeface="Montserrat" pitchFamily="2" charset="77"/>
              </a:rPr>
              <a:t>Mental Health Keynote Speaker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i="0" u="none" strike="noStrike" dirty="0">
                <a:solidFill>
                  <a:srgbClr val="000000"/>
                </a:solidFill>
                <a:effectLst/>
                <a:latin typeface="Montserrat" pitchFamily="2" charset="77"/>
              </a:rPr>
              <a:t>Inspirational Leadership Keynote Speaker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i="0" u="none" strike="noStrike" dirty="0">
                <a:solidFill>
                  <a:srgbClr val="000000"/>
                </a:solidFill>
                <a:effectLst/>
                <a:latin typeface="Montserrat" pitchFamily="2" charset="77"/>
              </a:rPr>
              <a:t>Culture Keynote Speaker</a:t>
            </a:r>
            <a:endParaRPr lang="en-US" sz="1200" dirty="0">
              <a:solidFill>
                <a:srgbClr val="000000"/>
              </a:solidFill>
              <a:latin typeface="Montserrat" pitchFamily="2" charset="77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i="0" u="none" strike="noStrike" dirty="0">
                <a:solidFill>
                  <a:srgbClr val="000000"/>
                </a:solidFill>
                <a:effectLst/>
                <a:latin typeface="Montserrat" pitchFamily="2" charset="77"/>
              </a:rPr>
              <a:t>Employee Engagement </a:t>
            </a:r>
            <a:r>
              <a:rPr lang="en-US" sz="1200" i="0" u="none" strike="noStrike">
                <a:solidFill>
                  <a:srgbClr val="000000"/>
                </a:solidFill>
                <a:effectLst/>
                <a:latin typeface="Montserrat" pitchFamily="2" charset="77"/>
              </a:rPr>
              <a:t>Keynote Speaker</a:t>
            </a:r>
            <a:endParaRPr lang="en-US" sz="1200" b="1" i="0" u="none" strike="noStrike">
              <a:solidFill>
                <a:srgbClr val="000000"/>
              </a:solidFill>
              <a:effectLst/>
              <a:latin typeface="Montserrat" pitchFamily="2" charset="77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i="0" u="none" strike="noStrike">
                <a:solidFill>
                  <a:srgbClr val="000000"/>
                </a:solidFill>
                <a:effectLst/>
                <a:latin typeface="Montserrat" pitchFamily="2" charset="77"/>
              </a:rPr>
              <a:t>Building </a:t>
            </a:r>
            <a:r>
              <a:rPr lang="en-US" sz="1200" i="0" u="none" strike="noStrike" dirty="0">
                <a:solidFill>
                  <a:srgbClr val="000000"/>
                </a:solidFill>
                <a:effectLst/>
                <a:latin typeface="Montserrat" pitchFamily="2" charset="77"/>
              </a:rPr>
              <a:t>Culture, the Right Way Up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267E7FC-6AAE-4893-B49A-6C67D72D92B4}"/>
              </a:ext>
            </a:extLst>
          </p:cNvPr>
          <p:cNvGrpSpPr/>
          <p:nvPr/>
        </p:nvGrpSpPr>
        <p:grpSpPr>
          <a:xfrm>
            <a:off x="269895" y="3190934"/>
            <a:ext cx="4479040" cy="2359357"/>
            <a:chOff x="370049" y="3215479"/>
            <a:chExt cx="4479040" cy="2359357"/>
          </a:xfrm>
        </p:grpSpPr>
        <p:sp>
          <p:nvSpPr>
            <p:cNvPr id="12" name="Title 1">
              <a:extLst>
                <a:ext uri="{FF2B5EF4-FFF2-40B4-BE49-F238E27FC236}">
                  <a16:creationId xmlns:a16="http://schemas.microsoft.com/office/drawing/2014/main" id="{81E9C843-D5FA-457E-B926-84EBA9EEFF56}"/>
                </a:ext>
              </a:extLst>
            </p:cNvPr>
            <p:cNvSpPr txBox="1">
              <a:spLocks/>
            </p:cNvSpPr>
            <p:nvPr/>
          </p:nvSpPr>
          <p:spPr>
            <a:xfrm>
              <a:off x="370049" y="3215479"/>
              <a:ext cx="4479040" cy="113068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defPPr>
                <a:defRPr lang="LID4096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3200" b="1" dirty="0">
                  <a:solidFill>
                    <a:srgbClr val="000000"/>
                  </a:solidFill>
                  <a:latin typeface="Montserrat" panose="00000500000000000000" pitchFamily="2" charset="0"/>
                </a:rPr>
                <a:t>Sebastian Terry</a:t>
              </a:r>
              <a:endParaRPr lang="en-US" sz="3200" b="1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endParaRPr>
            </a:p>
            <a:p>
              <a:pPr algn="ctr"/>
              <a:r>
                <a:rPr lang="en-US" sz="1600" dirty="0">
                  <a:latin typeface="Montserrat" panose="02000505000000020004" pitchFamily="2" charset="0"/>
                </a:rPr>
                <a:t>Founder of 100 Things</a:t>
              </a:r>
              <a:endParaRPr lang="en-US" sz="1600" dirty="0">
                <a:solidFill>
                  <a:schemeClr val="tx1"/>
                </a:solidFill>
                <a:latin typeface="Montserrat" panose="02000505000000020004" pitchFamily="2" charset="0"/>
              </a:endParaRPr>
            </a:p>
          </p:txBody>
        </p:sp>
        <p:sp>
          <p:nvSpPr>
            <p:cNvPr id="17" name="TextBox 18">
              <a:extLst>
                <a:ext uri="{FF2B5EF4-FFF2-40B4-BE49-F238E27FC236}">
                  <a16:creationId xmlns:a16="http://schemas.microsoft.com/office/drawing/2014/main" id="{1C05B2D8-427C-4F4B-BFCA-85337D48C867}"/>
                </a:ext>
              </a:extLst>
            </p:cNvPr>
            <p:cNvSpPr txBox="1"/>
            <p:nvPr/>
          </p:nvSpPr>
          <p:spPr>
            <a:xfrm>
              <a:off x="809242" y="4790006"/>
              <a:ext cx="3606401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LID4096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900" i="1" dirty="0">
                  <a:latin typeface="Montserrat" panose="00000500000000000000" pitchFamily="50" charset="0"/>
                </a:rPr>
                <a:t>*Client is responsible for ground transportation in event city, hotel accommodations and incidentals </a:t>
              </a:r>
            </a:p>
            <a:p>
              <a:pPr algn="ctr"/>
              <a:r>
                <a:rPr lang="en-US" sz="900" i="1" dirty="0">
                  <a:latin typeface="Montserrat" panose="00000500000000000000" pitchFamily="50" charset="0"/>
                </a:rPr>
                <a:t>for up to two nights</a:t>
              </a:r>
            </a:p>
            <a:p>
              <a:pPr algn="ctr"/>
              <a:r>
                <a:rPr lang="en-US" sz="900" i="1" dirty="0">
                  <a:latin typeface="Montserrat" panose="00000500000000000000" pitchFamily="50" charset="0"/>
                </a:rPr>
                <a:t>**Travels from Los Angeles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endParaRPr lang="en-US" sz="900" i="1" dirty="0">
                <a:latin typeface="Montserrat" panose="00000500000000000000" pitchFamily="50" charset="0"/>
              </a:endParaRPr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7C00563-F78D-4CA8-B366-24E0BB5C42ED}"/>
              </a:ext>
            </a:extLst>
          </p:cNvPr>
          <p:cNvCxnSpPr>
            <a:cxnSpLocks/>
          </p:cNvCxnSpPr>
          <p:nvPr/>
        </p:nvCxnSpPr>
        <p:spPr>
          <a:xfrm>
            <a:off x="396356" y="4242349"/>
            <a:ext cx="42261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838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6896</TotalTime>
  <Words>201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Duncan Hesketh - Speakers Inc;Nichole Beasley</dc:creator>
  <cp:lastModifiedBy>Duncan Hesketh</cp:lastModifiedBy>
  <cp:revision>46</cp:revision>
  <dcterms:created xsi:type="dcterms:W3CDTF">2023-06-13T21:55:48Z</dcterms:created>
  <dcterms:modified xsi:type="dcterms:W3CDTF">2025-04-11T22:41:10Z</dcterms:modified>
</cp:coreProperties>
</file>